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58" r:id="rId3"/>
    <p:sldId id="260" r:id="rId4"/>
    <p:sldId id="261" r:id="rId5"/>
    <p:sldId id="259" r:id="rId6"/>
    <p:sldId id="257" r:id="rId7"/>
    <p:sldId id="262" r:id="rId8"/>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92B11D-B6B2-3104-9817-5C14DC493D76}" v="35" dt="2022-09-04T23:47:00.109"/>
    <p1510:client id="{BA573ABE-AD9B-4BB3-B236-C90669DCB8B1}" v="512" dt="2022-09-05T14:37:32.3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AC0F1F-2C63-4902-BAAC-09E485230A83}" type="datetimeFigureOut">
              <a:rPr lang="es-MX" smtClean="0"/>
              <a:t>05/09/2022</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C595C5-E4B6-437E-82FC-506CDDE802AC}" type="slidenum">
              <a:rPr lang="es-MX" smtClean="0"/>
              <a:t>‹#›</a:t>
            </a:fld>
            <a:endParaRPr lang="es-MX"/>
          </a:p>
        </p:txBody>
      </p:sp>
    </p:spTree>
    <p:extLst>
      <p:ext uri="{BB962C8B-B14F-4D97-AF65-F5344CB8AC3E}">
        <p14:creationId xmlns:p14="http://schemas.microsoft.com/office/powerpoint/2010/main" val="10886834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a:t>Vamos a analizar datos de panel</a:t>
            </a:r>
          </a:p>
          <a:p>
            <a:r>
              <a:rPr lang="es-MX"/>
              <a:t>A lo mejor buscar una </a:t>
            </a:r>
            <a:r>
              <a:rPr lang="es-MX" err="1"/>
              <a:t>db</a:t>
            </a:r>
            <a:r>
              <a:rPr lang="es-MX"/>
              <a:t> de poblaciones para hacer </a:t>
            </a:r>
            <a:r>
              <a:rPr lang="es-MX" err="1"/>
              <a:t>cross</a:t>
            </a:r>
            <a:r>
              <a:rPr lang="es-MX"/>
              <a:t> section</a:t>
            </a:r>
          </a:p>
        </p:txBody>
      </p:sp>
      <p:sp>
        <p:nvSpPr>
          <p:cNvPr id="4" name="Marcador de número de diapositiva 3"/>
          <p:cNvSpPr>
            <a:spLocks noGrp="1"/>
          </p:cNvSpPr>
          <p:nvPr>
            <p:ph type="sldNum" sz="quarter" idx="5"/>
          </p:nvPr>
        </p:nvSpPr>
        <p:spPr/>
        <p:txBody>
          <a:bodyPr/>
          <a:lstStyle/>
          <a:p>
            <a:fld id="{B1C595C5-E4B6-437E-82FC-506CDDE802AC}" type="slidenum">
              <a:rPr lang="es-MX" smtClean="0"/>
              <a:t>2</a:t>
            </a:fld>
            <a:endParaRPr lang="es-MX"/>
          </a:p>
        </p:txBody>
      </p:sp>
    </p:spTree>
    <p:extLst>
      <p:ext uri="{BB962C8B-B14F-4D97-AF65-F5344CB8AC3E}">
        <p14:creationId xmlns:p14="http://schemas.microsoft.com/office/powerpoint/2010/main" val="2438371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228600" indent="-228600">
              <a:buAutoNum type="arabicPeriod"/>
            </a:pPr>
            <a:r>
              <a:rPr lang="es-MX"/>
              <a:t>Debería ser reformulada la pregunta, a algo como: ¿Cómo se comporta la temperatura en x años?</a:t>
            </a:r>
          </a:p>
          <a:p>
            <a:pPr marL="228600" indent="-228600">
              <a:buAutoNum type="arabicPeriod"/>
            </a:pPr>
            <a:r>
              <a:rPr lang="es-MX"/>
              <a:t>¿Cuáles son las regiones del mundo en las que en los últimos x años a aumentado, estable o disminuido?</a:t>
            </a:r>
          </a:p>
          <a:p>
            <a:pPr marL="0" indent="0">
              <a:buNone/>
            </a:pPr>
            <a:endParaRPr lang="es-MX"/>
          </a:p>
          <a:p>
            <a:pPr marL="0" indent="0">
              <a:buNone/>
            </a:pPr>
            <a:r>
              <a:rPr lang="es-MX"/>
              <a:t>Por cada pregunta hacer una tabla de unidad de observación y unidad de análisis</a:t>
            </a:r>
          </a:p>
          <a:p>
            <a:pPr marL="0" indent="0">
              <a:buNone/>
            </a:pPr>
            <a:endParaRPr lang="es-MX"/>
          </a:p>
        </p:txBody>
      </p:sp>
      <p:sp>
        <p:nvSpPr>
          <p:cNvPr id="4" name="Marcador de número de diapositiva 3"/>
          <p:cNvSpPr>
            <a:spLocks noGrp="1"/>
          </p:cNvSpPr>
          <p:nvPr>
            <p:ph type="sldNum" sz="quarter" idx="5"/>
          </p:nvPr>
        </p:nvSpPr>
        <p:spPr/>
        <p:txBody>
          <a:bodyPr/>
          <a:lstStyle/>
          <a:p>
            <a:fld id="{B1C595C5-E4B6-437E-82FC-506CDDE802AC}" type="slidenum">
              <a:rPr lang="es-MX" smtClean="0"/>
              <a:t>6</a:t>
            </a:fld>
            <a:endParaRPr lang="es-MX"/>
          </a:p>
        </p:txBody>
      </p:sp>
    </p:spTree>
    <p:extLst>
      <p:ext uri="{BB962C8B-B14F-4D97-AF65-F5344CB8AC3E}">
        <p14:creationId xmlns:p14="http://schemas.microsoft.com/office/powerpoint/2010/main" val="3913985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a:t>Para la pregunta 2 definir el </a:t>
            </a:r>
            <a:r>
              <a:rPr lang="es-MX" err="1"/>
              <a:t>treshold</a:t>
            </a:r>
            <a:r>
              <a:rPr lang="es-MX"/>
              <a:t> en el que se vuelve insostenible</a:t>
            </a:r>
          </a:p>
        </p:txBody>
      </p:sp>
      <p:sp>
        <p:nvSpPr>
          <p:cNvPr id="4" name="Marcador de número de diapositiva 3"/>
          <p:cNvSpPr>
            <a:spLocks noGrp="1"/>
          </p:cNvSpPr>
          <p:nvPr>
            <p:ph type="sldNum" sz="quarter" idx="5"/>
          </p:nvPr>
        </p:nvSpPr>
        <p:spPr/>
        <p:txBody>
          <a:bodyPr/>
          <a:lstStyle/>
          <a:p>
            <a:fld id="{B1C595C5-E4B6-437E-82FC-506CDDE802AC}" type="slidenum">
              <a:rPr lang="es-MX" smtClean="0"/>
              <a:t>7</a:t>
            </a:fld>
            <a:endParaRPr lang="es-MX"/>
          </a:p>
        </p:txBody>
      </p:sp>
    </p:spTree>
    <p:extLst>
      <p:ext uri="{BB962C8B-B14F-4D97-AF65-F5344CB8AC3E}">
        <p14:creationId xmlns:p14="http://schemas.microsoft.com/office/powerpoint/2010/main" val="34962919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53206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923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4350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4513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1943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077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1513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0372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4767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5176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66714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9/5/2022</a:t>
            </a:fld>
            <a:endParaRPr lang="en-US"/>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38996267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datasets/berkeleyearth/climate-change-earth-surface-temperature-data"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ídeo 3">
            <a:extLst>
              <a:ext uri="{FF2B5EF4-FFF2-40B4-BE49-F238E27FC236}">
                <a16:creationId xmlns:a16="http://schemas.microsoft.com/office/drawing/2014/main" id="{78EAA59F-FF04-BB48-3766-C017AC29651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8D5E96D-18CB-1415-81E4-F546B2307500}"/>
              </a:ext>
            </a:extLst>
          </p:cNvPr>
          <p:cNvSpPr>
            <a:spLocks noGrp="1"/>
          </p:cNvSpPr>
          <p:nvPr>
            <p:ph type="ctrTitle"/>
          </p:nvPr>
        </p:nvSpPr>
        <p:spPr>
          <a:xfrm>
            <a:off x="477981" y="1122362"/>
            <a:ext cx="4023360" cy="2802219"/>
          </a:xfrm>
        </p:spPr>
        <p:txBody>
          <a:bodyPr anchor="b">
            <a:normAutofit/>
          </a:bodyPr>
          <a:lstStyle/>
          <a:p>
            <a:r>
              <a:rPr lang="es-MX" sz="5400"/>
              <a:t>Clima Global</a:t>
            </a:r>
          </a:p>
        </p:txBody>
      </p:sp>
      <p:sp>
        <p:nvSpPr>
          <p:cNvPr id="3" name="Subtítulo 2">
            <a:extLst>
              <a:ext uri="{FF2B5EF4-FFF2-40B4-BE49-F238E27FC236}">
                <a16:creationId xmlns:a16="http://schemas.microsoft.com/office/drawing/2014/main" id="{7EA2BFEA-C388-9A24-5746-50861D6582CC}"/>
              </a:ext>
            </a:extLst>
          </p:cNvPr>
          <p:cNvSpPr>
            <a:spLocks noGrp="1"/>
          </p:cNvSpPr>
          <p:nvPr>
            <p:ph type="subTitle" idx="1"/>
          </p:nvPr>
        </p:nvSpPr>
        <p:spPr>
          <a:xfrm>
            <a:off x="477980" y="4065146"/>
            <a:ext cx="4023359" cy="1208141"/>
          </a:xfrm>
        </p:spPr>
        <p:txBody>
          <a:bodyPr>
            <a:normAutofit fontScale="85000" lnSpcReduction="10000"/>
          </a:bodyPr>
          <a:lstStyle/>
          <a:p>
            <a:r>
              <a:rPr lang="es-MX"/>
              <a:t>Contreras Figueroa, Javier Alejandro</a:t>
            </a:r>
          </a:p>
          <a:p>
            <a:r>
              <a:rPr lang="es-MX"/>
              <a:t>Gallardo Vázquez, Rafael</a:t>
            </a:r>
          </a:p>
          <a:p>
            <a:r>
              <a:rPr lang="es-MX"/>
              <a:t>Juárez Badillo Chávez, Rafael</a:t>
            </a:r>
          </a:p>
        </p:txBody>
      </p:sp>
    </p:spTree>
    <p:extLst>
      <p:ext uri="{BB962C8B-B14F-4D97-AF65-F5344CB8AC3E}">
        <p14:creationId xmlns:p14="http://schemas.microsoft.com/office/powerpoint/2010/main" val="6891785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3D355A-2FA8-0F17-C5E7-59420317FC9C}"/>
              </a:ext>
            </a:extLst>
          </p:cNvPr>
          <p:cNvSpPr>
            <a:spLocks noGrp="1"/>
          </p:cNvSpPr>
          <p:nvPr>
            <p:ph type="title"/>
          </p:nvPr>
        </p:nvSpPr>
        <p:spPr/>
        <p:txBody>
          <a:bodyPr/>
          <a:lstStyle/>
          <a:p>
            <a:r>
              <a:rPr lang="es-MX"/>
              <a:t>Descripción de los Datos</a:t>
            </a:r>
          </a:p>
        </p:txBody>
      </p:sp>
      <p:sp>
        <p:nvSpPr>
          <p:cNvPr id="3" name="Marcador de texto 2">
            <a:extLst>
              <a:ext uri="{FF2B5EF4-FFF2-40B4-BE49-F238E27FC236}">
                <a16:creationId xmlns:a16="http://schemas.microsoft.com/office/drawing/2014/main" id="{1FA23042-1810-985E-E167-CED42E698AE2}"/>
              </a:ext>
            </a:extLst>
          </p:cNvPr>
          <p:cNvSpPr>
            <a:spLocks noGrp="1"/>
          </p:cNvSpPr>
          <p:nvPr>
            <p:ph type="body" idx="1"/>
          </p:nvPr>
        </p:nvSpPr>
        <p:spPr/>
        <p:txBody>
          <a:bodyPr/>
          <a:lstStyle/>
          <a:p>
            <a:r>
              <a:rPr lang="es-MX"/>
              <a:t>4 </a:t>
            </a:r>
            <a:r>
              <a:rPr lang="es-MX" err="1"/>
              <a:t>csv</a:t>
            </a:r>
            <a:r>
              <a:rPr lang="es-MX"/>
              <a:t> obtenidos de </a:t>
            </a:r>
            <a:r>
              <a:rPr lang="es-MX" err="1"/>
              <a:t>Kaggle</a:t>
            </a:r>
            <a:r>
              <a:rPr lang="es-MX"/>
              <a:t>: </a:t>
            </a:r>
            <a:r>
              <a:rPr lang="es-MX">
                <a:hlinkClick r:id="rId3"/>
              </a:rPr>
              <a:t>https://www.kaggle.com/datasets/berkeleyearth/climate-change-earth-surface-temperature-data</a:t>
            </a:r>
            <a:endParaRPr lang="es-MX"/>
          </a:p>
        </p:txBody>
      </p:sp>
    </p:spTree>
    <p:extLst>
      <p:ext uri="{BB962C8B-B14F-4D97-AF65-F5344CB8AC3E}">
        <p14:creationId xmlns:p14="http://schemas.microsoft.com/office/powerpoint/2010/main" val="2696522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5DBDF8-DB42-E636-4725-EBB9F0641BB2}"/>
              </a:ext>
            </a:extLst>
          </p:cNvPr>
          <p:cNvSpPr>
            <a:spLocks noGrp="1"/>
          </p:cNvSpPr>
          <p:nvPr>
            <p:ph type="title"/>
          </p:nvPr>
        </p:nvSpPr>
        <p:spPr/>
        <p:txBody>
          <a:bodyPr/>
          <a:lstStyle/>
          <a:p>
            <a:r>
              <a:rPr lang="es-MX"/>
              <a:t>Temperaturas Globales</a:t>
            </a:r>
          </a:p>
        </p:txBody>
      </p:sp>
      <p:sp>
        <p:nvSpPr>
          <p:cNvPr id="3" name="Marcador de contenido 2">
            <a:extLst>
              <a:ext uri="{FF2B5EF4-FFF2-40B4-BE49-F238E27FC236}">
                <a16:creationId xmlns:a16="http://schemas.microsoft.com/office/drawing/2014/main" id="{6774A18E-3BDC-49B0-E0ED-28E554A5B42D}"/>
              </a:ext>
            </a:extLst>
          </p:cNvPr>
          <p:cNvSpPr>
            <a:spLocks noGrp="1"/>
          </p:cNvSpPr>
          <p:nvPr>
            <p:ph idx="1"/>
          </p:nvPr>
        </p:nvSpPr>
        <p:spPr/>
        <p:txBody>
          <a:bodyPr/>
          <a:lstStyle/>
          <a:p>
            <a:r>
              <a:rPr lang="es-MX"/>
              <a:t>Lo primero que hay en este archivo es la fecha, establecida el primero de cada mes desde 1750 hasta la fecha, cada una de estas fechas tiene el promedio de temperatura terrestre, la temperatura mínima, la máxima y la temperatura oceánica registrada en ese mes, junto con la incertidumbre de cada una de ellas</a:t>
            </a:r>
          </a:p>
        </p:txBody>
      </p:sp>
    </p:spTree>
    <p:extLst>
      <p:ext uri="{BB962C8B-B14F-4D97-AF65-F5344CB8AC3E}">
        <p14:creationId xmlns:p14="http://schemas.microsoft.com/office/powerpoint/2010/main" val="418822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6A5A69-D37D-B994-AB0E-95C69285C769}"/>
              </a:ext>
            </a:extLst>
          </p:cNvPr>
          <p:cNvSpPr>
            <a:spLocks noGrp="1"/>
          </p:cNvSpPr>
          <p:nvPr>
            <p:ph type="title"/>
          </p:nvPr>
        </p:nvSpPr>
        <p:spPr/>
        <p:txBody>
          <a:bodyPr/>
          <a:lstStyle/>
          <a:p>
            <a:r>
              <a:rPr lang="es-MX"/>
              <a:t>Temperaturas globales por</a:t>
            </a:r>
          </a:p>
        </p:txBody>
      </p:sp>
      <p:sp>
        <p:nvSpPr>
          <p:cNvPr id="3" name="Marcador de contenido 2">
            <a:extLst>
              <a:ext uri="{FF2B5EF4-FFF2-40B4-BE49-F238E27FC236}">
                <a16:creationId xmlns:a16="http://schemas.microsoft.com/office/drawing/2014/main" id="{E938E4CE-51E6-1890-0540-56B57247E154}"/>
              </a:ext>
            </a:extLst>
          </p:cNvPr>
          <p:cNvSpPr>
            <a:spLocks noGrp="1"/>
          </p:cNvSpPr>
          <p:nvPr>
            <p:ph idx="1"/>
          </p:nvPr>
        </p:nvSpPr>
        <p:spPr/>
        <p:txBody>
          <a:bodyPr>
            <a:normAutofit fontScale="92500" lnSpcReduction="10000"/>
          </a:bodyPr>
          <a:lstStyle/>
          <a:p>
            <a:r>
              <a:rPr lang="es-MX"/>
              <a:t>Son 4 archivos:</a:t>
            </a:r>
          </a:p>
          <a:p>
            <a:pPr lvl="1"/>
            <a:r>
              <a:rPr lang="es-MX"/>
              <a:t>Por Estado</a:t>
            </a:r>
          </a:p>
          <a:p>
            <a:pPr lvl="2"/>
            <a:r>
              <a:rPr lang="es-MX"/>
              <a:t>Con variables de estado y país</a:t>
            </a:r>
          </a:p>
          <a:p>
            <a:pPr lvl="1"/>
            <a:r>
              <a:rPr lang="es-MX"/>
              <a:t>Por País</a:t>
            </a:r>
          </a:p>
          <a:p>
            <a:pPr lvl="2"/>
            <a:r>
              <a:rPr lang="es-MX"/>
              <a:t>Con variable de país</a:t>
            </a:r>
          </a:p>
          <a:p>
            <a:pPr lvl="1"/>
            <a:r>
              <a:rPr lang="es-MX"/>
              <a:t>Por Ciudad</a:t>
            </a:r>
          </a:p>
          <a:p>
            <a:pPr lvl="2"/>
            <a:r>
              <a:rPr lang="es-MX"/>
              <a:t>Con variables de ciudad, país, latitud y longitud</a:t>
            </a:r>
          </a:p>
          <a:p>
            <a:pPr lvl="1"/>
            <a:r>
              <a:rPr lang="es-MX"/>
              <a:t>Por Ciudad Mayor</a:t>
            </a:r>
          </a:p>
          <a:p>
            <a:pPr lvl="2"/>
            <a:r>
              <a:rPr lang="es-MX"/>
              <a:t>Con las mismas variables que ciudad mayor</a:t>
            </a:r>
          </a:p>
          <a:p>
            <a:r>
              <a:rPr lang="es-MX"/>
              <a:t>Cada uno de estos posee la fecha, la temperatura promedio de la tierra, la incertidumbre, y las variables propias de cada set</a:t>
            </a:r>
          </a:p>
        </p:txBody>
      </p:sp>
    </p:spTree>
    <p:extLst>
      <p:ext uri="{BB962C8B-B14F-4D97-AF65-F5344CB8AC3E}">
        <p14:creationId xmlns:p14="http://schemas.microsoft.com/office/powerpoint/2010/main" val="3079597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45954C-7E8C-986B-22E1-2C8B7C7546AD}"/>
              </a:ext>
            </a:extLst>
          </p:cNvPr>
          <p:cNvSpPr>
            <a:spLocks noGrp="1"/>
          </p:cNvSpPr>
          <p:nvPr>
            <p:ph type="title"/>
          </p:nvPr>
        </p:nvSpPr>
        <p:spPr/>
        <p:txBody>
          <a:bodyPr/>
          <a:lstStyle/>
          <a:p>
            <a:r>
              <a:rPr lang="es-MX"/>
              <a:t>Preguntas de Investigación</a:t>
            </a:r>
          </a:p>
        </p:txBody>
      </p:sp>
      <p:sp>
        <p:nvSpPr>
          <p:cNvPr id="3" name="Marcador de texto 2">
            <a:extLst>
              <a:ext uri="{FF2B5EF4-FFF2-40B4-BE49-F238E27FC236}">
                <a16:creationId xmlns:a16="http://schemas.microsoft.com/office/drawing/2014/main" id="{8363FC00-271D-4FFE-70ED-CF2B45E43384}"/>
              </a:ext>
            </a:extLst>
          </p:cNvPr>
          <p:cNvSpPr>
            <a:spLocks noGrp="1"/>
          </p:cNvSpPr>
          <p:nvPr>
            <p:ph type="body" idx="1"/>
          </p:nvPr>
        </p:nvSpPr>
        <p:spPr/>
        <p:txBody>
          <a:bodyPr vert="horz" lIns="91440" tIns="45720" rIns="91440" bIns="45720" rtlCol="0" anchor="t">
            <a:normAutofit/>
          </a:bodyPr>
          <a:lstStyle/>
          <a:p>
            <a:endParaRPr lang="es-MX"/>
          </a:p>
        </p:txBody>
      </p:sp>
    </p:spTree>
    <p:extLst>
      <p:ext uri="{BB962C8B-B14F-4D97-AF65-F5344CB8AC3E}">
        <p14:creationId xmlns:p14="http://schemas.microsoft.com/office/powerpoint/2010/main" val="3676919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CDFD15-A8D1-CE27-E110-5DD8633A078C}"/>
              </a:ext>
            </a:extLst>
          </p:cNvPr>
          <p:cNvSpPr>
            <a:spLocks noGrp="1"/>
          </p:cNvSpPr>
          <p:nvPr>
            <p:ph type="title"/>
          </p:nvPr>
        </p:nvSpPr>
        <p:spPr/>
        <p:txBody>
          <a:bodyPr>
            <a:normAutofit/>
          </a:bodyPr>
          <a:lstStyle/>
          <a:p>
            <a:r>
              <a:rPr lang="en-US" err="1"/>
              <a:t>Fase</a:t>
            </a:r>
            <a:r>
              <a:rPr lang="en-US"/>
              <a:t> </a:t>
            </a:r>
            <a:r>
              <a:rPr lang="en-US" err="1"/>
              <a:t>Exploratoria</a:t>
            </a:r>
            <a:endParaRPr lang="en-US"/>
          </a:p>
        </p:txBody>
      </p:sp>
      <p:sp>
        <p:nvSpPr>
          <p:cNvPr id="3" name="Marcador de contenido 2">
            <a:extLst>
              <a:ext uri="{FF2B5EF4-FFF2-40B4-BE49-F238E27FC236}">
                <a16:creationId xmlns:a16="http://schemas.microsoft.com/office/drawing/2014/main" id="{491FA6F4-A967-B4A6-B302-92F3FB19F286}"/>
              </a:ext>
            </a:extLst>
          </p:cNvPr>
          <p:cNvSpPr>
            <a:spLocks noGrp="1"/>
          </p:cNvSpPr>
          <p:nvPr>
            <p:ph idx="1"/>
          </p:nvPr>
        </p:nvSpPr>
        <p:spPr/>
        <p:txBody>
          <a:bodyPr/>
          <a:lstStyle/>
          <a:p>
            <a:r>
              <a:rPr lang="es-MX"/>
              <a:t>¿Existe un aumento progresivo en la temperatura?</a:t>
            </a:r>
          </a:p>
          <a:p>
            <a:r>
              <a:rPr lang="es-MX"/>
              <a:t>¿Influye el lugar del mundo en los cambios?</a:t>
            </a:r>
          </a:p>
          <a:p>
            <a:r>
              <a:rPr lang="es-MX"/>
              <a:t>¿Cuáles son las condiciones progresivas de los lugares?</a:t>
            </a:r>
          </a:p>
        </p:txBody>
      </p:sp>
    </p:spTree>
    <p:extLst>
      <p:ext uri="{BB962C8B-B14F-4D97-AF65-F5344CB8AC3E}">
        <p14:creationId xmlns:p14="http://schemas.microsoft.com/office/powerpoint/2010/main" val="1249813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1731F3-BEA0-F7BF-8E2F-6B9ABAEA8877}"/>
              </a:ext>
            </a:extLst>
          </p:cNvPr>
          <p:cNvSpPr>
            <a:spLocks noGrp="1"/>
          </p:cNvSpPr>
          <p:nvPr>
            <p:ph type="title"/>
          </p:nvPr>
        </p:nvSpPr>
        <p:spPr/>
        <p:txBody>
          <a:bodyPr/>
          <a:lstStyle/>
          <a:p>
            <a:r>
              <a:rPr lang="es-MX"/>
              <a:t>Fase Predictiva</a:t>
            </a:r>
          </a:p>
        </p:txBody>
      </p:sp>
      <p:sp>
        <p:nvSpPr>
          <p:cNvPr id="3" name="Marcador de contenido 2">
            <a:extLst>
              <a:ext uri="{FF2B5EF4-FFF2-40B4-BE49-F238E27FC236}">
                <a16:creationId xmlns:a16="http://schemas.microsoft.com/office/drawing/2014/main" id="{C06C755A-C9C3-1E59-86BD-9E2B7196F5B5}"/>
              </a:ext>
            </a:extLst>
          </p:cNvPr>
          <p:cNvSpPr>
            <a:spLocks noGrp="1"/>
          </p:cNvSpPr>
          <p:nvPr>
            <p:ph idx="1"/>
          </p:nvPr>
        </p:nvSpPr>
        <p:spPr/>
        <p:txBody>
          <a:bodyPr/>
          <a:lstStyle/>
          <a:p>
            <a:r>
              <a:rPr lang="es-MX"/>
              <a:t>¿Cuál va a ser la temperatura el siguiente año?</a:t>
            </a:r>
          </a:p>
          <a:p>
            <a:r>
              <a:rPr lang="es-MX"/>
              <a:t>¿En que momento se vuelve insostenible?</a:t>
            </a:r>
          </a:p>
        </p:txBody>
      </p:sp>
    </p:spTree>
    <p:extLst>
      <p:ext uri="{BB962C8B-B14F-4D97-AF65-F5344CB8AC3E}">
        <p14:creationId xmlns:p14="http://schemas.microsoft.com/office/powerpoint/2010/main" val="2256537062"/>
      </p:ext>
    </p:extLst>
  </p:cSld>
  <p:clrMapOvr>
    <a:masterClrMapping/>
  </p:clrMapOvr>
</p:sld>
</file>

<file path=ppt/theme/theme1.xml><?xml version="1.0" encoding="utf-8"?>
<a:theme xmlns:a="http://schemas.openxmlformats.org/drawingml/2006/main" name="GradientVTI">
  <a:themeElements>
    <a:clrScheme name="Office">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Univer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7</Slides>
  <Notes>3</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GradientVTI</vt:lpstr>
      <vt:lpstr>Clima Global</vt:lpstr>
      <vt:lpstr>Descripción de los Datos</vt:lpstr>
      <vt:lpstr>Temperaturas Globales</vt:lpstr>
      <vt:lpstr>Temperaturas globales por</vt:lpstr>
      <vt:lpstr>Preguntas de Investigación</vt:lpstr>
      <vt:lpstr>Fase Exploratoria</vt:lpstr>
      <vt:lpstr>Fase Predictiva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GALLARDO VAZQUEZ, RAFAEL</dc:creator>
  <cp:revision>4</cp:revision>
  <dcterms:created xsi:type="dcterms:W3CDTF">2022-09-04T22:52:03Z</dcterms:created>
  <dcterms:modified xsi:type="dcterms:W3CDTF">2022-09-05T14:47:32Z</dcterms:modified>
</cp:coreProperties>
</file>

<file path=docProps/thumbnail.jpeg>
</file>